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62" r:id="rId2"/>
    <p:sldId id="263" r:id="rId3"/>
    <p:sldId id="264" r:id="rId4"/>
    <p:sldId id="265" r:id="rId5"/>
  </p:sldIdLst>
  <p:sldSz cx="12192000" cy="6858000"/>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CF1AB2-1976-4502-BF36-3FF5EA21886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706" autoAdjust="0"/>
  </p:normalViewPr>
  <p:slideViewPr>
    <p:cSldViewPr snapToGrid="0">
      <p:cViewPr varScale="1">
        <p:scale>
          <a:sx n="101" d="100"/>
          <a:sy n="101" d="100"/>
        </p:scale>
        <p:origin x="990" y="114"/>
      </p:cViewPr>
      <p:guideLst>
        <p:guide pos="3840"/>
        <p:guide orient="horz" pos="2160"/>
      </p:guideLst>
    </p:cSldViewPr>
  </p:slideViewPr>
  <p:notesTextViewPr>
    <p:cViewPr>
      <p:scale>
        <a:sx n="1" d="1"/>
        <a:sy n="1" d="1"/>
      </p:scale>
      <p:origin x="0" y="0"/>
    </p:cViewPr>
  </p:notesTextViewPr>
  <p:notesViewPr>
    <p:cSldViewPr snapToGrid="0" showGuides="1">
      <p:cViewPr varScale="1">
        <p:scale>
          <a:sx n="87" d="100"/>
          <a:sy n="87" d="100"/>
        </p:scale>
        <p:origin x="309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en-US"/>
          </a:p>
        </p:txBody>
      </p:sp>
      <p:sp>
        <p:nvSpPr>
          <p:cNvPr id="3" name="Date Placeholder 2"/>
          <p:cNvSpPr>
            <a:spLocks noGrp="1"/>
          </p:cNvSpPr>
          <p:nvPr>
            <p:ph type="dt" sz="quarter" idx="1"/>
          </p:nvPr>
        </p:nvSpPr>
        <p:spPr>
          <a:xfrm>
            <a:off x="4021294" y="0"/>
            <a:ext cx="3076363" cy="513508"/>
          </a:xfrm>
          <a:prstGeom prst="rect">
            <a:avLst/>
          </a:prstGeom>
        </p:spPr>
        <p:txBody>
          <a:bodyPr vert="horz" lIns="99048" tIns="49524" rIns="99048" bIns="49524" rtlCol="0"/>
          <a:lstStyle>
            <a:lvl1pPr algn="r">
              <a:defRPr sz="1300"/>
            </a:lvl1pPr>
          </a:lstStyle>
          <a:p>
            <a:fld id="{1A9BCE0C-CD74-4A59-802C-6D2F8C15331A}" type="datetimeFigureOut">
              <a:rPr lang="en-US" smtClean="0"/>
              <a:t>12/21/2020</a:t>
            </a:fld>
            <a:endParaRPr lang="en-US"/>
          </a:p>
        </p:txBody>
      </p:sp>
      <p:sp>
        <p:nvSpPr>
          <p:cNvPr id="4" name="Footer Placeholder 3"/>
          <p:cNvSpPr>
            <a:spLocks noGrp="1"/>
          </p:cNvSpPr>
          <p:nvPr>
            <p:ph type="ftr" sz="quarter" idx="2"/>
          </p:nvPr>
        </p:nvSpPr>
        <p:spPr>
          <a:xfrm>
            <a:off x="0" y="9721107"/>
            <a:ext cx="3076363" cy="513507"/>
          </a:xfrm>
          <a:prstGeom prst="rect">
            <a:avLst/>
          </a:prstGeom>
        </p:spPr>
        <p:txBody>
          <a:bodyPr vert="horz" lIns="99048" tIns="49524" rIns="99048" bIns="49524" rtlCol="0" anchor="b"/>
          <a:lstStyle>
            <a:lvl1pPr algn="l">
              <a:defRPr sz="1300"/>
            </a:lvl1pPr>
          </a:lstStyle>
          <a:p>
            <a:endParaRPr lang="en-US"/>
          </a:p>
        </p:txBody>
      </p:sp>
      <p:sp>
        <p:nvSpPr>
          <p:cNvPr id="5" name="Slide Number Placeholder 4"/>
          <p:cNvSpPr>
            <a:spLocks noGrp="1"/>
          </p:cNvSpPr>
          <p:nvPr>
            <p:ph type="sldNum" sz="quarter" idx="3"/>
          </p:nvPr>
        </p:nvSpPr>
        <p:spPr>
          <a:xfrm>
            <a:off x="4021294" y="9721107"/>
            <a:ext cx="3076363" cy="513507"/>
          </a:xfrm>
          <a:prstGeom prst="rect">
            <a:avLst/>
          </a:prstGeom>
        </p:spPr>
        <p:txBody>
          <a:bodyPr vert="horz" lIns="99048" tIns="49524" rIns="99048" bIns="49524" rtlCol="0" anchor="b"/>
          <a:lstStyle>
            <a:lvl1pPr algn="r">
              <a:defRPr sz="1300"/>
            </a:lvl1pPr>
          </a:lstStyle>
          <a:p>
            <a:fld id="{7798501B-77B5-4365-9881-C6E19A3C1E42}" type="slidenum">
              <a:rPr lang="en-US" smtClean="0"/>
              <a:t>‹#›</a:t>
            </a:fld>
            <a:endParaRPr lang="en-US"/>
          </a:p>
        </p:txBody>
      </p:sp>
    </p:spTree>
    <p:extLst>
      <p:ext uri="{BB962C8B-B14F-4D97-AF65-F5344CB8AC3E}">
        <p14:creationId xmlns:p14="http://schemas.microsoft.com/office/powerpoint/2010/main" val="28514561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en-US"/>
          </a:p>
        </p:txBody>
      </p:sp>
      <p:sp>
        <p:nvSpPr>
          <p:cNvPr id="3" name="Date Placeholder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F04FDEA8-CBB8-46CC-9562-028963DBC55A}" type="datetimeFigureOut">
              <a:rPr lang="en-US" smtClean="0"/>
              <a:t>12/21/2020</a:t>
            </a:fld>
            <a:endParaRPr lang="en-US"/>
          </a:p>
        </p:txBody>
      </p:sp>
      <p:sp>
        <p:nvSpPr>
          <p:cNvPr id="4" name="Slide Image Placeholder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9048" tIns="49524" rIns="99048" bIns="49524" rtlCol="0" anchor="ctr"/>
          <a:lstStyle/>
          <a:p>
            <a:endParaRPr lang="en-US"/>
          </a:p>
        </p:txBody>
      </p:sp>
      <p:sp>
        <p:nvSpPr>
          <p:cNvPr id="5" name="Notes Placeholder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en-US"/>
          </a:p>
        </p:txBody>
      </p:sp>
      <p:sp>
        <p:nvSpPr>
          <p:cNvPr id="7" name="Slide Number Placeholder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FC8BD8E7-1312-41F3-99C4-6DA5AF891969}" type="slidenum">
              <a:rPr lang="en-US" smtClean="0"/>
              <a:t>‹#›</a:t>
            </a:fld>
            <a:endParaRPr lang="en-US"/>
          </a:p>
        </p:txBody>
      </p:sp>
    </p:spTree>
    <p:extLst>
      <p:ext uri="{BB962C8B-B14F-4D97-AF65-F5344CB8AC3E}">
        <p14:creationId xmlns:p14="http://schemas.microsoft.com/office/powerpoint/2010/main" val="2892084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lumMod val="75000"/>
          </a:schemeClr>
        </a:solidFill>
        <a:effectLst/>
      </p:bgPr>
    </p:bg>
    <p:spTree>
      <p:nvGrpSpPr>
        <p:cNvPr id="1" name=""/>
        <p:cNvGrpSpPr/>
        <p:nvPr/>
      </p:nvGrpSpPr>
      <p:grpSpPr>
        <a:xfrm>
          <a:off x="0" y="0"/>
          <a:ext cx="0" cy="0"/>
          <a:chOff x="0" y="0"/>
          <a:chExt cx="0" cy="0"/>
        </a:xfrm>
      </p:grpSpPr>
      <p:sp>
        <p:nvSpPr>
          <p:cNvPr id="7" name="Rectangle 6"/>
          <p:cNvSpPr/>
          <p:nvPr userDrawn="1"/>
        </p:nvSpPr>
        <p:spPr>
          <a:xfrm>
            <a:off x="304800" y="304800"/>
            <a:ext cx="11582400" cy="6248400"/>
          </a:xfrm>
          <a:prstGeom prst="rect">
            <a:avLst/>
          </a:prstGeom>
          <a:noFill/>
          <a:ln w="508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838200" y="1548245"/>
            <a:ext cx="10515600" cy="2240280"/>
          </a:xfrm>
        </p:spPr>
        <p:txBody>
          <a:bodyPr anchor="b">
            <a:normAutofit/>
          </a:bodyPr>
          <a:lstStyle>
            <a:lvl1pPr algn="ctr">
              <a:defRPr sz="4400">
                <a:solidFill>
                  <a:schemeClr val="bg1"/>
                </a:solidFill>
              </a:defRPr>
            </a:lvl1pPr>
          </a:lstStyle>
          <a:p>
            <a:r>
              <a:rPr lang="en-US"/>
              <a:t>Click to edit Master title style</a:t>
            </a:r>
          </a:p>
        </p:txBody>
      </p:sp>
      <p:sp>
        <p:nvSpPr>
          <p:cNvPr id="3" name="Subtitle 2"/>
          <p:cNvSpPr>
            <a:spLocks noGrp="1"/>
          </p:cNvSpPr>
          <p:nvPr>
            <p:ph type="subTitle" idx="1"/>
          </p:nvPr>
        </p:nvSpPr>
        <p:spPr>
          <a:xfrm>
            <a:off x="838200" y="3854659"/>
            <a:ext cx="10515600" cy="1143000"/>
          </a:xfrm>
        </p:spPr>
        <p:txBody>
          <a:bodyPr>
            <a:normAutofit/>
          </a:bodyPr>
          <a:lstStyle>
            <a:lvl1pPr marL="0" indent="0" algn="ctr">
              <a:buNone/>
              <a:defRPr sz="2000" cap="all"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79886275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8" name="Rectangle 7"/>
          <p:cNvSpPr/>
          <p:nvPr userDrawn="1"/>
        </p:nvSpPr>
        <p:spPr>
          <a:xfrm>
            <a:off x="8153400" y="0"/>
            <a:ext cx="403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32813" y="1683327"/>
            <a:ext cx="3125787" cy="2877260"/>
          </a:xfrm>
        </p:spPr>
        <p:txBody>
          <a:bodyPr anchor="b">
            <a:normAutofit/>
          </a:bodyPr>
          <a:lstStyle>
            <a:lvl1pPr>
              <a:defRPr sz="3000">
                <a:solidFill>
                  <a:schemeClr val="bg1"/>
                </a:solidFill>
              </a:defRPr>
            </a:lvl1pPr>
          </a:lstStyle>
          <a:p>
            <a:r>
              <a:rPr lang="en-US"/>
              <a:t>Click to edit Master title style</a:t>
            </a:r>
          </a:p>
        </p:txBody>
      </p:sp>
      <p:sp>
        <p:nvSpPr>
          <p:cNvPr id="6" name="Picture Placeholder 2" descr="An empty placeholder to add an image. Click on the placeholder and select the image that you wish to add"/>
          <p:cNvSpPr>
            <a:spLocks noGrp="1"/>
          </p:cNvSpPr>
          <p:nvPr>
            <p:ph type="pic" idx="1"/>
          </p:nvPr>
        </p:nvSpPr>
        <p:spPr>
          <a:xfrm>
            <a:off x="0" y="0"/>
            <a:ext cx="8101584" cy="6857999"/>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532813" y="4591761"/>
            <a:ext cx="3125787" cy="1580440"/>
          </a:xfrm>
        </p:spPr>
        <p:txBody>
          <a:bodyPr/>
          <a:lstStyle>
            <a:lvl1pPr marL="0" indent="0">
              <a:spcBef>
                <a:spcPts val="8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97724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7CC0096-1860-4642-9CD2-0079EA5E7CD1}" type="datetimeFigureOut">
              <a:rPr lang="en-US" smtClean="0"/>
              <a:t>12/21/2020</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457200"/>
            <a:ext cx="1943100" cy="57197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0" y="457200"/>
            <a:ext cx="7048500" cy="5719762"/>
          </a:xfrm>
        </p:spPr>
        <p:txBody>
          <a:bodyPr vert="eaVert"/>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7CC0096-1860-4642-9CD2-0079EA5E7CD1}" type="datetimeFigureOut">
              <a:rPr lang="en-US" smtClean="0"/>
              <a:t>12/21/2020</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05269-D5AC-4872-A436-178C59502E5A}"/>
              </a:ext>
            </a:extLst>
          </p:cNvPr>
          <p:cNvSpPr>
            <a:spLocks noGrp="1"/>
          </p:cNvSpPr>
          <p:nvPr>
            <p:ph type="title"/>
          </p:nvPr>
        </p:nvSpPr>
        <p:spPr>
          <a:xfrm>
            <a:off x="838200" y="365001"/>
            <a:ext cx="10515600" cy="1325389"/>
          </a:xfrm>
          <a:prstGeom prst="rect">
            <a:avLst/>
          </a:prstGeom>
        </p:spPr>
        <p:txBody>
          <a:bodyPr/>
          <a:lstStyle>
            <a:lvl1pPr>
              <a:defRPr baseline="0"/>
            </a:lvl1pPr>
          </a:lstStyle>
          <a:p>
            <a:r>
              <a:rPr lang="en-US"/>
              <a:t>Click to edit Master title style</a:t>
            </a:r>
          </a:p>
        </p:txBody>
      </p:sp>
    </p:spTree>
    <p:extLst>
      <p:ext uri="{BB962C8B-B14F-4D97-AF65-F5344CB8AC3E}">
        <p14:creationId xmlns:p14="http://schemas.microsoft.com/office/powerpoint/2010/main" val="2066908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Pictures">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4800600"/>
            <a:ext cx="12192000" cy="2057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33400" y="5084483"/>
            <a:ext cx="11125200" cy="914400"/>
          </a:xfrm>
        </p:spPr>
        <p:txBody>
          <a:bodyPr anchor="b">
            <a:normAutofit/>
          </a:bodyPr>
          <a:lstStyle>
            <a:lvl1pPr algn="ctr">
              <a:defRPr sz="4400" spc="-50" baseline="0">
                <a:solidFill>
                  <a:schemeClr val="bg1"/>
                </a:solidFill>
              </a:defRPr>
            </a:lvl1pPr>
          </a:lstStyle>
          <a:p>
            <a:r>
              <a:rPr lang="en-US"/>
              <a:t>Click to edit Master title style</a:t>
            </a:r>
            <a:endParaRPr lang="en-US" dirty="0"/>
          </a:p>
        </p:txBody>
      </p:sp>
      <p:sp>
        <p:nvSpPr>
          <p:cNvPr id="9" name="Picture Placeholder 2" descr="An empty placeholder to add an image. Click on the placeholder and select the image that you wish to add"/>
          <p:cNvSpPr>
            <a:spLocks noGrp="1"/>
          </p:cNvSpPr>
          <p:nvPr>
            <p:ph type="pic" idx="10"/>
          </p:nvPr>
        </p:nvSpPr>
        <p:spPr>
          <a:xfrm>
            <a:off x="1" y="1"/>
            <a:ext cx="4023360" cy="4745736"/>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13" name="Picture Placeholder 2" descr="An empty placeholder to add an image. Click on the placeholder and select the image that you wish to add"/>
          <p:cNvSpPr>
            <a:spLocks noGrp="1"/>
          </p:cNvSpPr>
          <p:nvPr>
            <p:ph type="pic" idx="11"/>
          </p:nvPr>
        </p:nvSpPr>
        <p:spPr>
          <a:xfrm>
            <a:off x="4084320" y="1"/>
            <a:ext cx="4023360" cy="4745736"/>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14" name="Picture Placeholder 2" descr="An empty placeholder to add an image. Click on the placeholder and select the image that you wish to add"/>
          <p:cNvSpPr>
            <a:spLocks noGrp="1"/>
          </p:cNvSpPr>
          <p:nvPr>
            <p:ph type="pic" idx="12"/>
          </p:nvPr>
        </p:nvSpPr>
        <p:spPr>
          <a:xfrm>
            <a:off x="8168640" y="1"/>
            <a:ext cx="4023360" cy="4745736"/>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3" name="Subtitle 2"/>
          <p:cNvSpPr>
            <a:spLocks noGrp="1"/>
          </p:cNvSpPr>
          <p:nvPr>
            <p:ph type="subTitle" idx="1"/>
          </p:nvPr>
        </p:nvSpPr>
        <p:spPr>
          <a:xfrm>
            <a:off x="533400" y="6043123"/>
            <a:ext cx="11125200" cy="571500"/>
          </a:xfrm>
        </p:spPr>
        <p:txBody>
          <a:bodyPr>
            <a:normAutofit/>
          </a:bodyPr>
          <a:lstStyle>
            <a:lvl1pPr marL="0" indent="0" algn="ctr">
              <a:spcBef>
                <a:spcPts val="0"/>
              </a:spcBef>
              <a:buNone/>
              <a:defRPr sz="2000" cap="all"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46374543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7CC0096-1860-4642-9CD2-0079EA5E7CD1}" type="datetimeFigureOut">
              <a:rPr lang="en-US" smtClean="0"/>
              <a:t>12/21/2020</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solidFill>
          <a:schemeClr val="accent1">
            <a:lumMod val="75000"/>
          </a:schemeClr>
        </a:solidFill>
        <a:effectLst/>
      </p:bgPr>
    </p:bg>
    <p:spTree>
      <p:nvGrpSpPr>
        <p:cNvPr id="1" name=""/>
        <p:cNvGrpSpPr/>
        <p:nvPr/>
      </p:nvGrpSpPr>
      <p:grpSpPr>
        <a:xfrm>
          <a:off x="0" y="0"/>
          <a:ext cx="0" cy="0"/>
          <a:chOff x="0" y="0"/>
          <a:chExt cx="0" cy="0"/>
        </a:xfrm>
      </p:grpSpPr>
      <p:sp>
        <p:nvSpPr>
          <p:cNvPr id="7" name="Rectangle 6"/>
          <p:cNvSpPr/>
          <p:nvPr userDrawn="1"/>
        </p:nvSpPr>
        <p:spPr>
          <a:xfrm>
            <a:off x="304800" y="304800"/>
            <a:ext cx="11582400" cy="6248400"/>
          </a:xfrm>
          <a:prstGeom prst="rect">
            <a:avLst/>
          </a:prstGeom>
          <a:noFill/>
          <a:ln w="508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1850" y="2483427"/>
            <a:ext cx="10515600" cy="2743200"/>
          </a:xfrm>
        </p:spPr>
        <p:txBody>
          <a:bodyPr anchor="b">
            <a:normAutofit/>
          </a:bodyPr>
          <a:lstStyle>
            <a:lvl1pPr algn="ctr">
              <a:defRPr sz="4400" spc="-50" baseline="0">
                <a:solidFill>
                  <a:schemeClr val="bg1"/>
                </a:solidFill>
              </a:defRPr>
            </a:lvl1pPr>
          </a:lstStyle>
          <a:p>
            <a:r>
              <a:rPr lang="en-US"/>
              <a:t>Click to edit Master title style</a:t>
            </a:r>
          </a:p>
        </p:txBody>
      </p:sp>
      <p:sp>
        <p:nvSpPr>
          <p:cNvPr id="5" name="Text Placeholder 4"/>
          <p:cNvSpPr>
            <a:spLocks noGrp="1"/>
          </p:cNvSpPr>
          <p:nvPr>
            <p:ph type="body" sz="quarter" idx="10"/>
          </p:nvPr>
        </p:nvSpPr>
        <p:spPr>
          <a:xfrm>
            <a:off x="835025" y="5257800"/>
            <a:ext cx="10515600" cy="914400"/>
          </a:xfrm>
        </p:spPr>
        <p:txBody>
          <a:bodyPr>
            <a:normAutofit/>
          </a:bodyPr>
          <a:lstStyle>
            <a:lvl1pPr marL="0" indent="0" algn="ctr">
              <a:spcBef>
                <a:spcPts val="0"/>
              </a:spcBef>
              <a:buFontTx/>
              <a:buNone/>
              <a:defRPr sz="2000" cap="all" spc="50" baseline="0">
                <a:solidFill>
                  <a:schemeClr val="bg1"/>
                </a:solidFill>
              </a:defRPr>
            </a:lvl1pPr>
            <a:lvl2pPr marL="365760" indent="0" algn="ctr">
              <a:buNone/>
              <a:defRPr sz="2000" cap="all" spc="50" baseline="0">
                <a:solidFill>
                  <a:schemeClr val="bg1"/>
                </a:solidFill>
              </a:defRPr>
            </a:lvl2pPr>
            <a:lvl3pPr algn="ctr">
              <a:defRPr sz="2000" cap="all" spc="50" baseline="0">
                <a:solidFill>
                  <a:schemeClr val="bg1"/>
                </a:solidFill>
              </a:defRPr>
            </a:lvl3pPr>
            <a:lvl4pPr algn="ctr">
              <a:defRPr sz="2000" cap="all" spc="50" baseline="0">
                <a:solidFill>
                  <a:schemeClr val="bg1"/>
                </a:solidFill>
              </a:defRPr>
            </a:lvl4pPr>
            <a:lvl5pPr algn="ctr">
              <a:defRPr sz="2000" cap="all" spc="50" baseline="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35067780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24000" y="1714500"/>
            <a:ext cx="4495800" cy="446227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714500"/>
            <a:ext cx="4495800" cy="446227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7CC0096-1860-4642-9CD2-0079EA5E7CD1}" type="datetimeFigureOut">
              <a:rPr lang="en-US" smtClean="0"/>
              <a:t>12/21/2020</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527048" y="1733162"/>
            <a:ext cx="4498848" cy="685800"/>
          </a:xfrm>
        </p:spPr>
        <p:txBody>
          <a:bodyPr anchor="b">
            <a:normAutofit/>
          </a:bodyPr>
          <a:lstStyle>
            <a:lvl1pPr marL="0" indent="0">
              <a:spcBef>
                <a:spcPts val="0"/>
              </a:spcBef>
              <a:buNone/>
              <a:defRPr sz="1800" b="1"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7048" y="2481943"/>
            <a:ext cx="4498848" cy="3690257"/>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733162"/>
            <a:ext cx="4498848" cy="685800"/>
          </a:xfrm>
        </p:spPr>
        <p:txBody>
          <a:bodyPr anchor="b">
            <a:normAutofit/>
          </a:bodyPr>
          <a:lstStyle>
            <a:lvl1pPr marL="0" indent="0">
              <a:spcBef>
                <a:spcPts val="0"/>
              </a:spcBef>
              <a:buNone/>
              <a:defRPr sz="1800" b="1"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481943"/>
            <a:ext cx="4498848" cy="3690257"/>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37CC0096-1860-4642-9CD2-0079EA5E7CD1}" type="datetimeFigureOut">
              <a:rPr lang="en-US" smtClean="0"/>
              <a:t>12/21/2020</a:t>
            </a:fld>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37CC0096-1860-4642-9CD2-0079EA5E7CD1}" type="datetimeFigureOut">
              <a:rPr lang="en-US" smtClean="0"/>
              <a:t>12/21/2020</a:t>
            </a:fld>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51812" y="1672934"/>
            <a:ext cx="3506788" cy="2880360"/>
          </a:xfrm>
        </p:spPr>
        <p:txBody>
          <a:bodyPr anchor="b">
            <a:normAutofit/>
          </a:bodyPr>
          <a:lstStyle>
            <a:lvl1pPr>
              <a:defRPr sz="3000"/>
            </a:lvl1pPr>
          </a:lstStyle>
          <a:p>
            <a:r>
              <a:rPr lang="en-US"/>
              <a:t>Click to edit Master title style</a:t>
            </a:r>
            <a:endParaRPr lang="en-US" dirty="0"/>
          </a:p>
        </p:txBody>
      </p:sp>
      <p:sp>
        <p:nvSpPr>
          <p:cNvPr id="3" name="Content Placeholder 2"/>
          <p:cNvSpPr>
            <a:spLocks noGrp="1"/>
          </p:cNvSpPr>
          <p:nvPr>
            <p:ph idx="1"/>
          </p:nvPr>
        </p:nvSpPr>
        <p:spPr>
          <a:xfrm>
            <a:off x="530352" y="457200"/>
            <a:ext cx="7242111" cy="5715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151812" y="4590288"/>
            <a:ext cx="3514564" cy="1581912"/>
          </a:xfrm>
        </p:spPr>
        <p:txBody>
          <a:bodyPr/>
          <a:lstStyle>
            <a:lvl1pPr marL="0" indent="0">
              <a:spcBef>
                <a:spcPts val="8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7CC0096-1860-4642-9CD2-0079EA5E7CD1}" type="datetimeFigureOut">
              <a:rPr lang="en-US" smtClean="0"/>
              <a:t>12/21/2020</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0" y="457200"/>
            <a:ext cx="9144000"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24000" y="1714500"/>
            <a:ext cx="9144000" cy="44577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0" y="6583680"/>
            <a:ext cx="12192000" cy="27432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3"/>
          </p:nvPr>
        </p:nvSpPr>
        <p:spPr>
          <a:xfrm>
            <a:off x="1523999" y="6601556"/>
            <a:ext cx="6491381" cy="228600"/>
          </a:xfrm>
          <a:prstGeom prst="rect">
            <a:avLst/>
          </a:prstGeom>
        </p:spPr>
        <p:txBody>
          <a:bodyPr vert="horz" lIns="91440" tIns="45720" rIns="91440" bIns="45720" rtlCol="0" anchor="ctr"/>
          <a:lstStyle>
            <a:lvl1pPr algn="l">
              <a:defRPr sz="1100">
                <a:solidFill>
                  <a:schemeClr val="bg1"/>
                </a:solidFill>
              </a:defRPr>
            </a:lvl1pPr>
          </a:lstStyle>
          <a:p>
            <a:r>
              <a:rPr lang="en-US"/>
              <a:t>Add a footer</a:t>
            </a:r>
            <a:endParaRPr lang="en-US" dirty="0"/>
          </a:p>
        </p:txBody>
      </p:sp>
      <p:sp>
        <p:nvSpPr>
          <p:cNvPr id="4" name="Date Placeholder 3"/>
          <p:cNvSpPr>
            <a:spLocks noGrp="1"/>
          </p:cNvSpPr>
          <p:nvPr>
            <p:ph type="dt" sz="half" idx="2"/>
          </p:nvPr>
        </p:nvSpPr>
        <p:spPr>
          <a:xfrm>
            <a:off x="8187908" y="6601556"/>
            <a:ext cx="1534064" cy="228600"/>
          </a:xfrm>
          <a:prstGeom prst="rect">
            <a:avLst/>
          </a:prstGeom>
        </p:spPr>
        <p:txBody>
          <a:bodyPr vert="horz" lIns="91440" tIns="45720" rIns="91440" bIns="45720" rtlCol="0" anchor="ctr"/>
          <a:lstStyle>
            <a:lvl1pPr algn="r">
              <a:defRPr sz="1100">
                <a:solidFill>
                  <a:schemeClr val="bg1"/>
                </a:solidFill>
              </a:defRPr>
            </a:lvl1pPr>
          </a:lstStyle>
          <a:p>
            <a:fld id="{37CC0096-1860-4642-9CD2-0079EA5E7CD1}" type="datetimeFigureOut">
              <a:rPr lang="en-US" smtClean="0"/>
              <a:pPr/>
              <a:t>12/21/2020</a:t>
            </a:fld>
            <a:endParaRPr lang="en-US"/>
          </a:p>
        </p:txBody>
      </p:sp>
      <p:sp>
        <p:nvSpPr>
          <p:cNvPr id="6" name="Slide Number Placeholder 5"/>
          <p:cNvSpPr>
            <a:spLocks noGrp="1"/>
          </p:cNvSpPr>
          <p:nvPr>
            <p:ph type="sldNum" sz="quarter" idx="4"/>
          </p:nvPr>
        </p:nvSpPr>
        <p:spPr>
          <a:xfrm>
            <a:off x="9894499" y="6601556"/>
            <a:ext cx="773502" cy="228600"/>
          </a:xfrm>
          <a:prstGeom prst="rect">
            <a:avLst/>
          </a:prstGeom>
        </p:spPr>
        <p:txBody>
          <a:bodyPr vert="horz" lIns="91440" tIns="45720" rIns="91440" bIns="45720" rtlCol="0" anchor="ctr"/>
          <a:lstStyle>
            <a:lvl1pPr algn="r">
              <a:defRPr sz="1100">
                <a:solidFill>
                  <a:schemeClr val="bg1"/>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400" kern="1200" cap="all" baseline="0">
          <a:solidFill>
            <a:schemeClr val="accent1">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accent1">
            <a:lumMod val="50000"/>
          </a:schemeClr>
        </a:buClr>
        <a:buSzPct val="10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800"/>
        </a:spcBef>
        <a:buClr>
          <a:schemeClr val="accent1">
            <a:lumMod val="50000"/>
          </a:schemeClr>
        </a:buClr>
        <a:buSzPct val="10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Clr>
          <a:schemeClr val="accent1">
            <a:lumMod val="50000"/>
          </a:schemeClr>
        </a:buClr>
        <a:buSzPct val="100000"/>
        <a:buFont typeface="Arial" pitchFamily="34" charset="0"/>
        <a:buChar char="▪"/>
        <a:defRPr sz="1600" kern="1200">
          <a:solidFill>
            <a:schemeClr val="tx1"/>
          </a:solidFill>
          <a:latin typeface="+mn-lt"/>
          <a:ea typeface="+mn-ea"/>
          <a:cs typeface="+mn-cs"/>
        </a:defRPr>
      </a:lvl3pPr>
      <a:lvl4pPr marL="118872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4pPr>
      <a:lvl5pPr marL="14630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5pPr>
      <a:lvl6pPr marL="16916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6pPr>
      <a:lvl7pPr marL="19202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7pPr>
      <a:lvl8pPr marL="21488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8pPr>
      <a:lvl9pPr marL="23774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4"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Christopher </a:t>
            </a:r>
            <a:r>
              <a:rPr lang="en-US" dirty="0" err="1"/>
              <a:t>bAUMAN</a:t>
            </a:r>
            <a:endParaRPr lang="en-US" dirty="0"/>
          </a:p>
        </p:txBody>
      </p:sp>
      <p:sp>
        <p:nvSpPr>
          <p:cNvPr id="6" name="Title 5"/>
          <p:cNvSpPr>
            <a:spLocks noGrp="1"/>
          </p:cNvSpPr>
          <p:nvPr>
            <p:ph type="ctrTitle"/>
          </p:nvPr>
        </p:nvSpPr>
        <p:spPr/>
        <p:txBody>
          <a:bodyPr/>
          <a:lstStyle/>
          <a:p>
            <a:r>
              <a:rPr lang="en-US" dirty="0"/>
              <a:t>Conversation class</a:t>
            </a:r>
          </a:p>
        </p:txBody>
      </p:sp>
      <p:pic>
        <p:nvPicPr>
          <p:cNvPr id="1026" name="Picture 2" descr="Depression Anxiety Stress And Fear in Shivaji Nagar, Pune | ID: 18562255412">
            <a:extLst>
              <a:ext uri="{FF2B5EF4-FFF2-40B4-BE49-F238E27FC236}">
                <a16:creationId xmlns:a16="http://schemas.microsoft.com/office/drawing/2014/main" id="{836EFCB2-5DD0-4114-BCDC-7889368A33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62825" y="243377"/>
            <a:ext cx="4476750" cy="24098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ypnosis for Anxiety Disorder and Stress, Hypnotherapy for Anxiety">
            <a:extLst>
              <a:ext uri="{FF2B5EF4-FFF2-40B4-BE49-F238E27FC236}">
                <a16:creationId xmlns:a16="http://schemas.microsoft.com/office/drawing/2014/main" id="{A24600A8-6176-4233-8F75-B4FCFF5C4E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62825" y="2872260"/>
            <a:ext cx="4476750" cy="279842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5 Ways to Deal With Anxiety and Stress">
            <a:extLst>
              <a:ext uri="{FF2B5EF4-FFF2-40B4-BE49-F238E27FC236}">
                <a16:creationId xmlns:a16="http://schemas.microsoft.com/office/drawing/2014/main" id="{D5EDAE36-7A8E-415D-9211-54A258907B2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2425" y="254105"/>
            <a:ext cx="4286250" cy="240982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8" descr="Why India Could Do With One More Time Zone | Economic and Political Weekly">
            <a:extLst>
              <a:ext uri="{FF2B5EF4-FFF2-40B4-BE49-F238E27FC236}">
                <a16:creationId xmlns:a16="http://schemas.microsoft.com/office/drawing/2014/main" id="{BD958A86-08A7-4478-A6C2-FF01676F5C4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4788" y="5084483"/>
            <a:ext cx="2905125" cy="157162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0" descr="12 Artists' Thoughts On Touring And Making Music In 2017 America">
            <a:extLst>
              <a:ext uri="{FF2B5EF4-FFF2-40B4-BE49-F238E27FC236}">
                <a16:creationId xmlns:a16="http://schemas.microsoft.com/office/drawing/2014/main" id="{B9500B5B-B999-4E4D-ACF7-437183003C6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33925" y="254105"/>
            <a:ext cx="2533650" cy="180022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2" descr="peace">
            <a:extLst>
              <a:ext uri="{FF2B5EF4-FFF2-40B4-BE49-F238E27FC236}">
                <a16:creationId xmlns:a16="http://schemas.microsoft.com/office/drawing/2014/main" id="{F0056455-54F2-4217-BF74-FB40244E0F1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62549" y="1760258"/>
            <a:ext cx="2714625" cy="2714625"/>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Help you brainstorm on how to solve your stressful situation by  Mysolutions4u">
            <a:extLst>
              <a:ext uri="{FF2B5EF4-FFF2-40B4-BE49-F238E27FC236}">
                <a16:creationId xmlns:a16="http://schemas.microsoft.com/office/drawing/2014/main" id="{7E71C60B-673B-41AF-9674-6EB82694506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1437" y="2224327"/>
            <a:ext cx="5267420" cy="29667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4687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hidden="1">
            <a:extLst>
              <a:ext uri="{FF2B5EF4-FFF2-40B4-BE49-F238E27FC236}">
                <a16:creationId xmlns:a16="http://schemas.microsoft.com/office/drawing/2014/main" id="{E836A675-CF30-4322-9910-D0876ADF4F0B}"/>
              </a:ext>
            </a:extLst>
          </p:cNvPr>
          <p:cNvSpPr>
            <a:spLocks noGrp="1"/>
          </p:cNvSpPr>
          <p:nvPr>
            <p:ph type="title"/>
          </p:nvPr>
        </p:nvSpPr>
        <p:spPr/>
        <p:txBody>
          <a:bodyPr/>
          <a:lstStyle/>
          <a:p>
            <a:r>
              <a:rPr lang="en-US" dirty="0"/>
              <a:t>Education Infographic</a:t>
            </a:r>
          </a:p>
        </p:txBody>
      </p:sp>
      <p:grpSp>
        <p:nvGrpSpPr>
          <p:cNvPr id="4" name="Group 3" descr="Legend">
            <a:extLst>
              <a:ext uri="{FF2B5EF4-FFF2-40B4-BE49-F238E27FC236}">
                <a16:creationId xmlns:a16="http://schemas.microsoft.com/office/drawing/2014/main" id="{3A8A9CD0-9B8B-4937-A298-64F144EC57C5}"/>
              </a:ext>
            </a:extLst>
          </p:cNvPr>
          <p:cNvGrpSpPr/>
          <p:nvPr/>
        </p:nvGrpSpPr>
        <p:grpSpPr>
          <a:xfrm>
            <a:off x="3796691" y="6188690"/>
            <a:ext cx="1324828" cy="83835"/>
            <a:chOff x="645787" y="14669487"/>
            <a:chExt cx="3140332" cy="198719"/>
          </a:xfrm>
        </p:grpSpPr>
        <p:sp>
          <p:nvSpPr>
            <p:cNvPr id="245" name="TextBox 244">
              <a:extLst>
                <a:ext uri="{FF2B5EF4-FFF2-40B4-BE49-F238E27FC236}">
                  <a16:creationId xmlns:a16="http://schemas.microsoft.com/office/drawing/2014/main" id="{2602CD78-0CAE-401A-BA23-C6E5ECFAC1F1}"/>
                </a:ext>
              </a:extLst>
            </p:cNvPr>
            <p:cNvSpPr txBox="1"/>
            <p:nvPr/>
          </p:nvSpPr>
          <p:spPr>
            <a:xfrm>
              <a:off x="913250" y="14669487"/>
              <a:ext cx="676286" cy="189195"/>
            </a:xfrm>
            <a:prstGeom prst="rect">
              <a:avLst/>
            </a:prstGeom>
            <a:noFill/>
          </p:spPr>
          <p:txBody>
            <a:bodyPr wrap="square" lIns="0" tIns="0" rIns="0" bIns="0" rtlCol="0">
              <a:noAutofit/>
            </a:bodyPr>
            <a:lstStyle/>
            <a:p>
              <a:r>
                <a:rPr lang="en-US" sz="506" dirty="0">
                  <a:solidFill>
                    <a:schemeClr val="tx1">
                      <a:lumMod val="85000"/>
                      <a:lumOff val="15000"/>
                    </a:schemeClr>
                  </a:solidFill>
                </a:rPr>
                <a:t>Teachers</a:t>
              </a:r>
              <a:endParaRPr lang="en-US" sz="506" noProof="1">
                <a:solidFill>
                  <a:schemeClr val="tx1">
                    <a:lumMod val="85000"/>
                    <a:lumOff val="15000"/>
                  </a:schemeClr>
                </a:solidFill>
              </a:endParaRPr>
            </a:p>
          </p:txBody>
        </p:sp>
        <p:sp>
          <p:nvSpPr>
            <p:cNvPr id="246" name="TextBox 245">
              <a:extLst>
                <a:ext uri="{FF2B5EF4-FFF2-40B4-BE49-F238E27FC236}">
                  <a16:creationId xmlns:a16="http://schemas.microsoft.com/office/drawing/2014/main" id="{F53F2842-4CE7-4CE4-8B0E-98443C767F5B}"/>
                </a:ext>
              </a:extLst>
            </p:cNvPr>
            <p:cNvSpPr txBox="1"/>
            <p:nvPr/>
          </p:nvSpPr>
          <p:spPr>
            <a:xfrm>
              <a:off x="1989814" y="14669487"/>
              <a:ext cx="676286" cy="189195"/>
            </a:xfrm>
            <a:prstGeom prst="rect">
              <a:avLst/>
            </a:prstGeom>
            <a:noFill/>
          </p:spPr>
          <p:txBody>
            <a:bodyPr wrap="square" lIns="0" tIns="0" rIns="0" bIns="0" rtlCol="0">
              <a:noAutofit/>
            </a:bodyPr>
            <a:lstStyle/>
            <a:p>
              <a:r>
                <a:rPr lang="en-US" sz="506" dirty="0">
                  <a:solidFill>
                    <a:schemeClr val="tx1">
                      <a:lumMod val="85000"/>
                      <a:lumOff val="15000"/>
                    </a:schemeClr>
                  </a:solidFill>
                </a:rPr>
                <a:t>Education</a:t>
              </a:r>
              <a:endParaRPr lang="en-US" sz="506" noProof="1">
                <a:solidFill>
                  <a:schemeClr val="tx1">
                    <a:lumMod val="85000"/>
                    <a:lumOff val="15000"/>
                  </a:schemeClr>
                </a:solidFill>
              </a:endParaRPr>
            </a:p>
          </p:txBody>
        </p:sp>
        <p:grpSp>
          <p:nvGrpSpPr>
            <p:cNvPr id="5" name="Group 4" descr="Legend Color&#10;">
              <a:extLst>
                <a:ext uri="{FF2B5EF4-FFF2-40B4-BE49-F238E27FC236}">
                  <a16:creationId xmlns:a16="http://schemas.microsoft.com/office/drawing/2014/main" id="{FA39A19F-F939-4666-8251-83528967D143}"/>
                </a:ext>
              </a:extLst>
            </p:cNvPr>
            <p:cNvGrpSpPr/>
            <p:nvPr/>
          </p:nvGrpSpPr>
          <p:grpSpPr>
            <a:xfrm>
              <a:off x="645787" y="14696760"/>
              <a:ext cx="172749" cy="171446"/>
              <a:chOff x="645787" y="14696760"/>
              <a:chExt cx="172749" cy="171446"/>
            </a:xfrm>
          </p:grpSpPr>
          <p:sp>
            <p:nvSpPr>
              <p:cNvPr id="251" name="Rectangle 250" descr="Legend Indicator Shadow&#10;">
                <a:extLst>
                  <a:ext uri="{FF2B5EF4-FFF2-40B4-BE49-F238E27FC236}">
                    <a16:creationId xmlns:a16="http://schemas.microsoft.com/office/drawing/2014/main" id="{EC15EBC9-451B-4F92-B8FB-3CD3CE8B5CC1}"/>
                  </a:ext>
                </a:extLst>
              </p:cNvPr>
              <p:cNvSpPr/>
              <p:nvPr/>
            </p:nvSpPr>
            <p:spPr>
              <a:xfrm>
                <a:off x="683887" y="14733557"/>
                <a:ext cx="134649" cy="134649"/>
              </a:xfrm>
              <a:prstGeom prst="rect">
                <a:avLst/>
              </a:prstGeom>
              <a:solidFill>
                <a:schemeClr val="tx1">
                  <a:alpha val="20000"/>
                </a:schemeClr>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59" dirty="0">
                  <a:solidFill>
                    <a:schemeClr val="tx1">
                      <a:lumMod val="85000"/>
                      <a:lumOff val="15000"/>
                    </a:schemeClr>
                  </a:solidFill>
                </a:endParaRPr>
              </a:p>
            </p:txBody>
          </p:sp>
          <p:sp>
            <p:nvSpPr>
              <p:cNvPr id="247" name="Rectangle 246" descr="Legend Indicator">
                <a:extLst>
                  <a:ext uri="{FF2B5EF4-FFF2-40B4-BE49-F238E27FC236}">
                    <a16:creationId xmlns:a16="http://schemas.microsoft.com/office/drawing/2014/main" id="{D0B319FD-D354-4DA8-8101-FC4B552AC6FB}"/>
                  </a:ext>
                </a:extLst>
              </p:cNvPr>
              <p:cNvSpPr/>
              <p:nvPr/>
            </p:nvSpPr>
            <p:spPr>
              <a:xfrm>
                <a:off x="645787" y="14696760"/>
                <a:ext cx="134649" cy="134649"/>
              </a:xfrm>
              <a:prstGeom prst="rect">
                <a:avLst/>
              </a:prstGeom>
              <a:solidFill>
                <a:schemeClr val="accent1"/>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59" dirty="0">
                  <a:solidFill>
                    <a:schemeClr val="tx1">
                      <a:lumMod val="85000"/>
                      <a:lumOff val="15000"/>
                    </a:schemeClr>
                  </a:solidFill>
                </a:endParaRPr>
              </a:p>
            </p:txBody>
          </p:sp>
        </p:grpSp>
        <p:grpSp>
          <p:nvGrpSpPr>
            <p:cNvPr id="6" name="Group 5" descr="Legend Color&#10;">
              <a:extLst>
                <a:ext uri="{FF2B5EF4-FFF2-40B4-BE49-F238E27FC236}">
                  <a16:creationId xmlns:a16="http://schemas.microsoft.com/office/drawing/2014/main" id="{4420C75D-5EE8-4397-A5C6-F62651942D78}"/>
                </a:ext>
              </a:extLst>
            </p:cNvPr>
            <p:cNvGrpSpPr/>
            <p:nvPr/>
          </p:nvGrpSpPr>
          <p:grpSpPr>
            <a:xfrm>
              <a:off x="1722351" y="14696760"/>
              <a:ext cx="172749" cy="171446"/>
              <a:chOff x="1722351" y="14696760"/>
              <a:chExt cx="172749" cy="171446"/>
            </a:xfrm>
          </p:grpSpPr>
          <p:sp>
            <p:nvSpPr>
              <p:cNvPr id="252" name="Rectangle 251" descr="Legend Indicator Shadow&#10;">
                <a:extLst>
                  <a:ext uri="{FF2B5EF4-FFF2-40B4-BE49-F238E27FC236}">
                    <a16:creationId xmlns:a16="http://schemas.microsoft.com/office/drawing/2014/main" id="{E475C40A-2D92-4232-8E64-6779106CDAA2}"/>
                  </a:ext>
                </a:extLst>
              </p:cNvPr>
              <p:cNvSpPr/>
              <p:nvPr/>
            </p:nvSpPr>
            <p:spPr>
              <a:xfrm>
                <a:off x="1760451" y="14733557"/>
                <a:ext cx="134649" cy="134649"/>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59" dirty="0">
                  <a:solidFill>
                    <a:schemeClr val="tx1">
                      <a:lumMod val="85000"/>
                      <a:lumOff val="15000"/>
                    </a:schemeClr>
                  </a:solidFill>
                </a:endParaRPr>
              </a:p>
            </p:txBody>
          </p:sp>
          <p:sp>
            <p:nvSpPr>
              <p:cNvPr id="248" name="Rectangle 247" descr="Legend Indicator&#10;">
                <a:extLst>
                  <a:ext uri="{FF2B5EF4-FFF2-40B4-BE49-F238E27FC236}">
                    <a16:creationId xmlns:a16="http://schemas.microsoft.com/office/drawing/2014/main" id="{14CBF5E9-F800-4F44-8D66-6D8C3E609327}"/>
                  </a:ext>
                </a:extLst>
              </p:cNvPr>
              <p:cNvSpPr/>
              <p:nvPr/>
            </p:nvSpPr>
            <p:spPr>
              <a:xfrm>
                <a:off x="1722351" y="14696760"/>
                <a:ext cx="134649" cy="13464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59" dirty="0">
                  <a:solidFill>
                    <a:schemeClr val="tx1">
                      <a:lumMod val="85000"/>
                      <a:lumOff val="15000"/>
                    </a:schemeClr>
                  </a:solidFill>
                </a:endParaRPr>
              </a:p>
            </p:txBody>
          </p:sp>
        </p:grpSp>
        <p:grpSp>
          <p:nvGrpSpPr>
            <p:cNvPr id="7" name="Group 6" descr="Legend Color&#10;">
              <a:extLst>
                <a:ext uri="{FF2B5EF4-FFF2-40B4-BE49-F238E27FC236}">
                  <a16:creationId xmlns:a16="http://schemas.microsoft.com/office/drawing/2014/main" id="{4FC9A1BF-3328-4D7B-8A64-A2AF74A11E1E}"/>
                </a:ext>
              </a:extLst>
            </p:cNvPr>
            <p:cNvGrpSpPr/>
            <p:nvPr/>
          </p:nvGrpSpPr>
          <p:grpSpPr>
            <a:xfrm>
              <a:off x="2798915" y="14696760"/>
              <a:ext cx="172749" cy="171446"/>
              <a:chOff x="2798915" y="14696760"/>
              <a:chExt cx="172749" cy="171446"/>
            </a:xfrm>
          </p:grpSpPr>
          <p:sp>
            <p:nvSpPr>
              <p:cNvPr id="253" name="Rectangle 252" descr="Legend Indicator Shadow&#10;">
                <a:extLst>
                  <a:ext uri="{FF2B5EF4-FFF2-40B4-BE49-F238E27FC236}">
                    <a16:creationId xmlns:a16="http://schemas.microsoft.com/office/drawing/2014/main" id="{7B3CF94B-4E12-4276-B06D-F1B7B501A318}"/>
                  </a:ext>
                </a:extLst>
              </p:cNvPr>
              <p:cNvSpPr/>
              <p:nvPr/>
            </p:nvSpPr>
            <p:spPr>
              <a:xfrm>
                <a:off x="2837015" y="14733557"/>
                <a:ext cx="134649" cy="134649"/>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59" dirty="0">
                  <a:solidFill>
                    <a:schemeClr val="tx1">
                      <a:lumMod val="85000"/>
                      <a:lumOff val="15000"/>
                    </a:schemeClr>
                  </a:solidFill>
                </a:endParaRPr>
              </a:p>
            </p:txBody>
          </p:sp>
          <p:sp>
            <p:nvSpPr>
              <p:cNvPr id="249" name="Rectangle 248" descr="Legend Indicator&#10;">
                <a:extLst>
                  <a:ext uri="{FF2B5EF4-FFF2-40B4-BE49-F238E27FC236}">
                    <a16:creationId xmlns:a16="http://schemas.microsoft.com/office/drawing/2014/main" id="{F7822586-A07B-4B14-BA31-B4260E467570}"/>
                  </a:ext>
                </a:extLst>
              </p:cNvPr>
              <p:cNvSpPr/>
              <p:nvPr/>
            </p:nvSpPr>
            <p:spPr>
              <a:xfrm>
                <a:off x="2798915" y="14696760"/>
                <a:ext cx="134649" cy="13464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59" dirty="0">
                  <a:solidFill>
                    <a:schemeClr val="tx1">
                      <a:lumMod val="85000"/>
                      <a:lumOff val="15000"/>
                    </a:schemeClr>
                  </a:solidFill>
                </a:endParaRPr>
              </a:p>
            </p:txBody>
          </p:sp>
        </p:grpSp>
        <p:sp>
          <p:nvSpPr>
            <p:cNvPr id="250" name="TextBox 249">
              <a:extLst>
                <a:ext uri="{FF2B5EF4-FFF2-40B4-BE49-F238E27FC236}">
                  <a16:creationId xmlns:a16="http://schemas.microsoft.com/office/drawing/2014/main" id="{AFC4A86E-F281-4CD1-8374-149237D9AD09}"/>
                </a:ext>
              </a:extLst>
            </p:cNvPr>
            <p:cNvSpPr txBox="1"/>
            <p:nvPr/>
          </p:nvSpPr>
          <p:spPr>
            <a:xfrm>
              <a:off x="3109833" y="14669487"/>
              <a:ext cx="676286" cy="189195"/>
            </a:xfrm>
            <a:prstGeom prst="rect">
              <a:avLst/>
            </a:prstGeom>
            <a:noFill/>
          </p:spPr>
          <p:txBody>
            <a:bodyPr wrap="square" lIns="0" tIns="0" rIns="0" bIns="0" rtlCol="0">
              <a:noAutofit/>
            </a:bodyPr>
            <a:lstStyle/>
            <a:p>
              <a:r>
                <a:rPr lang="en-US" sz="506" noProof="1">
                  <a:solidFill>
                    <a:schemeClr val="tx1">
                      <a:lumMod val="85000"/>
                      <a:lumOff val="15000"/>
                    </a:schemeClr>
                  </a:solidFill>
                </a:rPr>
                <a:t>Skills</a:t>
              </a:r>
            </a:p>
          </p:txBody>
        </p:sp>
      </p:grpSp>
      <p:sp>
        <p:nvSpPr>
          <p:cNvPr id="119" name="TextBox 118">
            <a:extLst>
              <a:ext uri="{FF2B5EF4-FFF2-40B4-BE49-F238E27FC236}">
                <a16:creationId xmlns:a16="http://schemas.microsoft.com/office/drawing/2014/main" id="{4D5ED44B-169A-4277-B921-884EDA54B107}"/>
              </a:ext>
            </a:extLst>
          </p:cNvPr>
          <p:cNvSpPr txBox="1"/>
          <p:nvPr/>
        </p:nvSpPr>
        <p:spPr>
          <a:xfrm>
            <a:off x="-178875" y="6378979"/>
            <a:ext cx="2509839" cy="103875"/>
          </a:xfrm>
          <a:prstGeom prst="rect">
            <a:avLst/>
          </a:prstGeom>
          <a:noFill/>
        </p:spPr>
        <p:txBody>
          <a:bodyPr wrap="square" lIns="0" tIns="0" rIns="0" bIns="0" rtlCol="0">
            <a:spAutoFit/>
          </a:bodyPr>
          <a:lstStyle/>
          <a:p>
            <a:pPr algn="r"/>
            <a:r>
              <a:rPr lang="en-US" sz="675" b="1" noProof="1"/>
              <a:t>Chris Bauman</a:t>
            </a:r>
            <a:endParaRPr lang="en-US" sz="675" noProof="1"/>
          </a:p>
        </p:txBody>
      </p:sp>
      <p:sp>
        <p:nvSpPr>
          <p:cNvPr id="2" name="Rectangle 1">
            <a:extLst>
              <a:ext uri="{FF2B5EF4-FFF2-40B4-BE49-F238E27FC236}">
                <a16:creationId xmlns:a16="http://schemas.microsoft.com/office/drawing/2014/main" id="{A98C69D7-1DE1-458A-8D77-9C343FE0D251}"/>
              </a:ext>
            </a:extLst>
          </p:cNvPr>
          <p:cNvSpPr/>
          <p:nvPr/>
        </p:nvSpPr>
        <p:spPr>
          <a:xfrm>
            <a:off x="409575" y="727571"/>
            <a:ext cx="10296525" cy="5078313"/>
          </a:xfrm>
          <a:prstGeom prst="rect">
            <a:avLst/>
          </a:prstGeom>
        </p:spPr>
        <p:txBody>
          <a:bodyPr wrap="square">
            <a:spAutoFit/>
          </a:bodyPr>
          <a:lstStyle/>
          <a:p>
            <a:r>
              <a:rPr lang="en-US" b="1" dirty="0">
                <a:solidFill>
                  <a:srgbClr val="8A8A8D"/>
                </a:solidFill>
                <a:latin typeface="Roboto"/>
              </a:rPr>
              <a:t>1. Accept that you cannot control everything in your life.</a:t>
            </a:r>
            <a:endParaRPr lang="en-US" dirty="0">
              <a:solidFill>
                <a:srgbClr val="8A8A8D"/>
              </a:solidFill>
              <a:latin typeface="Roboto"/>
            </a:endParaRPr>
          </a:p>
          <a:p>
            <a:r>
              <a:rPr lang="en-US" dirty="0">
                <a:solidFill>
                  <a:srgbClr val="8A8A8D"/>
                </a:solidFill>
                <a:latin typeface="Roboto"/>
              </a:rPr>
              <a:t>When you accept that some things are out of your control, including the people around you and the decisions they choose to make, you can start putting your stress into perspective. Try acknowledging that something is out of your control and release it, you can do this by writing it down or in your mind.</a:t>
            </a:r>
          </a:p>
          <a:p>
            <a:r>
              <a:rPr lang="en-US" b="1" dirty="0">
                <a:solidFill>
                  <a:srgbClr val="8A8A8D"/>
                </a:solidFill>
                <a:latin typeface="Roboto"/>
              </a:rPr>
              <a:t>2. Do your best</a:t>
            </a:r>
            <a:endParaRPr lang="en-US" dirty="0">
              <a:solidFill>
                <a:srgbClr val="8A8A8D"/>
              </a:solidFill>
              <a:latin typeface="Roboto"/>
            </a:endParaRPr>
          </a:p>
          <a:p>
            <a:r>
              <a:rPr lang="en-US" dirty="0">
                <a:solidFill>
                  <a:srgbClr val="8A8A8D"/>
                </a:solidFill>
                <a:latin typeface="Roboto"/>
              </a:rPr>
              <a:t>Aiming for perfection can be extremely stressful, as we are humans and innately imperfect. Take a step back and acknowledge that you’ve done the best you could in the situation or project.</a:t>
            </a:r>
          </a:p>
          <a:p>
            <a:r>
              <a:rPr lang="en-US" b="1" dirty="0">
                <a:solidFill>
                  <a:srgbClr val="8A8A8D"/>
                </a:solidFill>
                <a:latin typeface="Roboto"/>
              </a:rPr>
              <a:t>3. Try to keep a positive outlook</a:t>
            </a:r>
            <a:endParaRPr lang="en-US" dirty="0">
              <a:solidFill>
                <a:srgbClr val="8A8A8D"/>
              </a:solidFill>
              <a:latin typeface="Roboto"/>
            </a:endParaRPr>
          </a:p>
          <a:p>
            <a:r>
              <a:rPr lang="en-US" dirty="0">
                <a:solidFill>
                  <a:srgbClr val="8A8A8D"/>
                </a:solidFill>
                <a:latin typeface="Roboto"/>
              </a:rPr>
              <a:t>When you are deep in anxiety or stress, it can be hard to see the positive aspects of a situation, however when you take moment to think of the things you are doing well, no matter how small, it can make a big difference. Offering gratitude to a situation or something in your life can help ease your mind.</a:t>
            </a:r>
          </a:p>
          <a:p>
            <a:r>
              <a:rPr lang="en-US" b="1" dirty="0">
                <a:solidFill>
                  <a:srgbClr val="8A8A8D"/>
                </a:solidFill>
                <a:latin typeface="Roboto"/>
              </a:rPr>
              <a:t>4. Learn what triggers your stress or anxiety</a:t>
            </a:r>
            <a:endParaRPr lang="en-US" dirty="0">
              <a:solidFill>
                <a:srgbClr val="8A8A8D"/>
              </a:solidFill>
              <a:latin typeface="Roboto"/>
            </a:endParaRPr>
          </a:p>
          <a:p>
            <a:r>
              <a:rPr lang="en-US" dirty="0">
                <a:solidFill>
                  <a:srgbClr val="8A8A8D"/>
                </a:solidFill>
                <a:latin typeface="Roboto"/>
              </a:rPr>
              <a:t>Is it a particular person, job, school or something else you can identify that is the source of your anxiety or stress? You can identify a pattern by journaling or writing down the situation when you feel this way.</a:t>
            </a:r>
          </a:p>
          <a:p>
            <a:r>
              <a:rPr lang="en-US" dirty="0">
                <a:solidFill>
                  <a:srgbClr val="8A8A8D"/>
                </a:solidFill>
                <a:latin typeface="Roboto"/>
              </a:rPr>
              <a:t> </a:t>
            </a:r>
            <a:endParaRPr lang="en-US" b="0" i="0" dirty="0">
              <a:solidFill>
                <a:srgbClr val="8A8A8D"/>
              </a:solidFill>
              <a:effectLst/>
              <a:latin typeface="Roboto"/>
            </a:endParaRPr>
          </a:p>
        </p:txBody>
      </p:sp>
    </p:spTree>
    <p:extLst>
      <p:ext uri="{BB962C8B-B14F-4D97-AF65-F5344CB8AC3E}">
        <p14:creationId xmlns:p14="http://schemas.microsoft.com/office/powerpoint/2010/main" val="791732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7E4819A-F946-4088-8BD9-96D32801A0C6}"/>
              </a:ext>
            </a:extLst>
          </p:cNvPr>
          <p:cNvSpPr/>
          <p:nvPr/>
        </p:nvSpPr>
        <p:spPr>
          <a:xfrm>
            <a:off x="381000" y="1426071"/>
            <a:ext cx="11601450" cy="4247317"/>
          </a:xfrm>
          <a:prstGeom prst="rect">
            <a:avLst/>
          </a:prstGeom>
        </p:spPr>
        <p:txBody>
          <a:bodyPr wrap="square">
            <a:spAutoFit/>
          </a:bodyPr>
          <a:lstStyle/>
          <a:p>
            <a:r>
              <a:rPr lang="en-US" b="1" dirty="0">
                <a:solidFill>
                  <a:srgbClr val="8A8A8D"/>
                </a:solidFill>
                <a:latin typeface="Roboto"/>
              </a:rPr>
              <a:t>5. Limit alcohol and caffeine</a:t>
            </a:r>
            <a:endParaRPr lang="en-US" dirty="0">
              <a:solidFill>
                <a:srgbClr val="8A8A8D"/>
              </a:solidFill>
              <a:latin typeface="Roboto"/>
            </a:endParaRPr>
          </a:p>
          <a:p>
            <a:r>
              <a:rPr lang="en-US" dirty="0">
                <a:solidFill>
                  <a:srgbClr val="8A8A8D"/>
                </a:solidFill>
                <a:latin typeface="Roboto"/>
              </a:rPr>
              <a:t>Alcohol and caffeine can aggravate anxiety and trigger panic attacks, even if it “helps” in the short term. Drink water instead.</a:t>
            </a:r>
          </a:p>
          <a:p>
            <a:r>
              <a:rPr lang="en-US" b="1" dirty="0">
                <a:solidFill>
                  <a:srgbClr val="8A8A8D"/>
                </a:solidFill>
                <a:latin typeface="Roboto"/>
              </a:rPr>
              <a:t>6. Eat well-balanced meals</a:t>
            </a:r>
            <a:endParaRPr lang="en-US" dirty="0">
              <a:solidFill>
                <a:srgbClr val="8A8A8D"/>
              </a:solidFill>
              <a:latin typeface="Roboto"/>
            </a:endParaRPr>
          </a:p>
          <a:p>
            <a:r>
              <a:rPr lang="en-US" dirty="0">
                <a:solidFill>
                  <a:srgbClr val="8A8A8D"/>
                </a:solidFill>
                <a:latin typeface="Roboto"/>
              </a:rPr>
              <a:t>While you may not feel like eating in the midst of anxiety and stress, it is important to keep eating, even if they are very small meals. Eating healthy, energy-boosting snacks, such as nuts or herbal tea can help keep your body in good health to avoid illness.</a:t>
            </a:r>
          </a:p>
          <a:p>
            <a:r>
              <a:rPr lang="en-US" b="1" dirty="0">
                <a:solidFill>
                  <a:srgbClr val="8A8A8D"/>
                </a:solidFill>
                <a:latin typeface="Roboto"/>
              </a:rPr>
              <a:t>7. Get enough sleep</a:t>
            </a:r>
            <a:endParaRPr lang="en-US" dirty="0">
              <a:solidFill>
                <a:srgbClr val="8A8A8D"/>
              </a:solidFill>
              <a:latin typeface="Roboto"/>
            </a:endParaRPr>
          </a:p>
          <a:p>
            <a:r>
              <a:rPr lang="en-US" dirty="0">
                <a:solidFill>
                  <a:srgbClr val="8A8A8D"/>
                </a:solidFill>
                <a:latin typeface="Roboto"/>
              </a:rPr>
              <a:t>When you are stressed, your body needs additional sleep and rest. It can be hard to get to sleep and stay asleep when your mind is racing. Try and utilize practices such as journaling to get your thoughts on paper or simple meditation to help with breathing into sleep.</a:t>
            </a:r>
          </a:p>
          <a:p>
            <a:r>
              <a:rPr lang="en-US" b="1" dirty="0">
                <a:solidFill>
                  <a:srgbClr val="8A8A8D"/>
                </a:solidFill>
                <a:latin typeface="Roboto"/>
              </a:rPr>
              <a:t>8. Move your body daily</a:t>
            </a:r>
            <a:endParaRPr lang="en-US" dirty="0">
              <a:solidFill>
                <a:srgbClr val="8A8A8D"/>
              </a:solidFill>
              <a:latin typeface="Roboto"/>
            </a:endParaRPr>
          </a:p>
          <a:p>
            <a:r>
              <a:rPr lang="en-US" dirty="0">
                <a:solidFill>
                  <a:srgbClr val="8A8A8D"/>
                </a:solidFill>
                <a:latin typeface="Roboto"/>
              </a:rPr>
              <a:t>Moving your body is so important when you are feeling stressed or anxious. The word “exercise” can be overwhelming, so think of it as whatever you do to move your body. This could be taking a walk on your lunch break or after dinner, dancing to your favorite song or doing simple yoga to stretch your body.</a:t>
            </a:r>
            <a:endParaRPr lang="en-US" b="0" i="0" dirty="0">
              <a:solidFill>
                <a:srgbClr val="8A8A8D"/>
              </a:solidFill>
              <a:effectLst/>
              <a:latin typeface="Roboto"/>
            </a:endParaRPr>
          </a:p>
        </p:txBody>
      </p:sp>
    </p:spTree>
    <p:extLst>
      <p:ext uri="{BB962C8B-B14F-4D97-AF65-F5344CB8AC3E}">
        <p14:creationId xmlns:p14="http://schemas.microsoft.com/office/powerpoint/2010/main" val="2241108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86545F6-E2D0-4D73-9157-DEE16EA2B964}"/>
              </a:ext>
            </a:extLst>
          </p:cNvPr>
          <p:cNvSpPr/>
          <p:nvPr/>
        </p:nvSpPr>
        <p:spPr>
          <a:xfrm>
            <a:off x="542924" y="738485"/>
            <a:ext cx="10772775" cy="646331"/>
          </a:xfrm>
          <a:prstGeom prst="rect">
            <a:avLst/>
          </a:prstGeom>
        </p:spPr>
        <p:txBody>
          <a:bodyPr wrap="square">
            <a:spAutoFit/>
          </a:bodyPr>
          <a:lstStyle/>
          <a:p>
            <a:r>
              <a:rPr lang="en-US" b="1" dirty="0">
                <a:solidFill>
                  <a:srgbClr val="8A8A8D"/>
                </a:solidFill>
                <a:latin typeface="Roboto"/>
              </a:rPr>
              <a:t>9. Take deep breaths</a:t>
            </a:r>
            <a:endParaRPr lang="en-US" dirty="0">
              <a:solidFill>
                <a:srgbClr val="8A8A8D"/>
              </a:solidFill>
              <a:latin typeface="Roboto"/>
            </a:endParaRPr>
          </a:p>
          <a:p>
            <a:r>
              <a:rPr lang="en-US" dirty="0">
                <a:solidFill>
                  <a:srgbClr val="8A8A8D"/>
                </a:solidFill>
                <a:latin typeface="Roboto"/>
              </a:rPr>
              <a:t>Taking deep, slow breaths can significantly help when you are feeling stressed. Use this exercise below:</a:t>
            </a:r>
            <a:endParaRPr lang="en-US" b="0" i="0" dirty="0">
              <a:solidFill>
                <a:srgbClr val="8A8A8D"/>
              </a:solidFill>
              <a:effectLst/>
              <a:latin typeface="Roboto"/>
            </a:endParaRPr>
          </a:p>
        </p:txBody>
      </p:sp>
      <p:sp>
        <p:nvSpPr>
          <p:cNvPr id="4" name="Rectangle 3">
            <a:extLst>
              <a:ext uri="{FF2B5EF4-FFF2-40B4-BE49-F238E27FC236}">
                <a16:creationId xmlns:a16="http://schemas.microsoft.com/office/drawing/2014/main" id="{30AC189E-7196-4C46-BCB9-63BB5529D34A}"/>
              </a:ext>
            </a:extLst>
          </p:cNvPr>
          <p:cNvSpPr/>
          <p:nvPr/>
        </p:nvSpPr>
        <p:spPr>
          <a:xfrm>
            <a:off x="542924" y="1384816"/>
            <a:ext cx="10772775" cy="3416320"/>
          </a:xfrm>
          <a:prstGeom prst="rect">
            <a:avLst/>
          </a:prstGeom>
        </p:spPr>
        <p:txBody>
          <a:bodyPr wrap="square">
            <a:spAutoFit/>
          </a:bodyPr>
          <a:lstStyle/>
          <a:p>
            <a:r>
              <a:rPr lang="en-US" b="1" dirty="0">
                <a:solidFill>
                  <a:srgbClr val="8A8A8D"/>
                </a:solidFill>
                <a:latin typeface="Roboto"/>
              </a:rPr>
              <a:t>10. Give back to the community</a:t>
            </a:r>
            <a:endParaRPr lang="en-US" dirty="0">
              <a:solidFill>
                <a:srgbClr val="8A8A8D"/>
              </a:solidFill>
              <a:latin typeface="Roboto"/>
            </a:endParaRPr>
          </a:p>
          <a:p>
            <a:r>
              <a:rPr lang="en-US" dirty="0">
                <a:solidFill>
                  <a:srgbClr val="8A8A8D"/>
                </a:solidFill>
                <a:latin typeface="Roboto"/>
              </a:rPr>
              <a:t>Volunteering and performing acts of kindness increases your mental wellness. It can also create community and gives you a break from everyday stress.</a:t>
            </a:r>
          </a:p>
          <a:p>
            <a:r>
              <a:rPr lang="en-US" b="1" dirty="0">
                <a:solidFill>
                  <a:srgbClr val="8A8A8D"/>
                </a:solidFill>
                <a:latin typeface="Roboto"/>
              </a:rPr>
              <a:t>11. Take time off</a:t>
            </a:r>
            <a:endParaRPr lang="en-US" dirty="0">
              <a:solidFill>
                <a:srgbClr val="8A8A8D"/>
              </a:solidFill>
              <a:latin typeface="Roboto"/>
            </a:endParaRPr>
          </a:p>
          <a:p>
            <a:r>
              <a:rPr lang="en-US" dirty="0">
                <a:solidFill>
                  <a:srgbClr val="8A8A8D"/>
                </a:solidFill>
                <a:latin typeface="Roboto"/>
              </a:rPr>
              <a:t>Sometimes the only way to reduce stress and anxiety is to take time for yourself. Doing yoga, listening to music or taking a mental health day can help you step back from your situation and analyze it with a clearer mind.</a:t>
            </a:r>
          </a:p>
          <a:p>
            <a:r>
              <a:rPr lang="en-US" b="1" dirty="0">
                <a:solidFill>
                  <a:srgbClr val="8A8A8D"/>
                </a:solidFill>
                <a:latin typeface="Roboto"/>
              </a:rPr>
              <a:t>12. Get help</a:t>
            </a:r>
            <a:endParaRPr lang="en-US" dirty="0">
              <a:solidFill>
                <a:srgbClr val="8A8A8D"/>
              </a:solidFill>
              <a:latin typeface="Roboto"/>
            </a:endParaRPr>
          </a:p>
          <a:p>
            <a:r>
              <a:rPr lang="en-US" dirty="0">
                <a:solidFill>
                  <a:srgbClr val="8A8A8D"/>
                </a:solidFill>
                <a:latin typeface="Roboto"/>
              </a:rPr>
              <a:t>Whether you get help online, reach out to a friend or family member, or find a therapist, it is helpful to talk to someone about what you are feeling. There is nothing to be ashamed of for feeling overwhelmed or anxious. Therapy is a great way to receive objective and non-judgmental help.</a:t>
            </a:r>
          </a:p>
          <a:p>
            <a:r>
              <a:rPr lang="en-US" dirty="0">
                <a:solidFill>
                  <a:srgbClr val="8A8A8D"/>
                </a:solidFill>
                <a:latin typeface="Roboto"/>
              </a:rPr>
              <a:t> </a:t>
            </a:r>
            <a:endParaRPr lang="en-US" b="0" i="0" dirty="0">
              <a:solidFill>
                <a:srgbClr val="8A8A8D"/>
              </a:solidFill>
              <a:effectLst/>
              <a:latin typeface="Roboto"/>
            </a:endParaRPr>
          </a:p>
        </p:txBody>
      </p:sp>
    </p:spTree>
    <p:extLst>
      <p:ext uri="{BB962C8B-B14F-4D97-AF65-F5344CB8AC3E}">
        <p14:creationId xmlns:p14="http://schemas.microsoft.com/office/powerpoint/2010/main" val="4051841094"/>
      </p:ext>
    </p:extLst>
  </p:cSld>
  <p:clrMapOvr>
    <a:masterClrMapping/>
  </p:clrMapOvr>
</p:sld>
</file>

<file path=ppt/theme/theme1.xml><?xml version="1.0" encoding="utf-8"?>
<a:theme xmlns:a="http://schemas.openxmlformats.org/drawingml/2006/main" name="Health Fitness 16x9">
  <a:themeElements>
    <a:clrScheme name="HealthFitness">
      <a:dk1>
        <a:srgbClr val="595959"/>
      </a:dk1>
      <a:lt1>
        <a:sysClr val="window" lastClr="FFFFFF"/>
      </a:lt1>
      <a:dk2>
        <a:srgbClr val="000000"/>
      </a:dk2>
      <a:lt2>
        <a:srgbClr val="DDDDDD"/>
      </a:lt2>
      <a:accent1>
        <a:srgbClr val="87A91B"/>
      </a:accent1>
      <a:accent2>
        <a:srgbClr val="FBCE11"/>
      </a:accent2>
      <a:accent3>
        <a:srgbClr val="446ED8"/>
      </a:accent3>
      <a:accent4>
        <a:srgbClr val="9D22E2"/>
      </a:accent4>
      <a:accent5>
        <a:srgbClr val="FE9E00"/>
      </a:accent5>
      <a:accent6>
        <a:srgbClr val="DF5327"/>
      </a:accent6>
      <a:hlink>
        <a:srgbClr val="446ED8"/>
      </a:hlink>
      <a:folHlink>
        <a:srgbClr val="828282"/>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lth and fitness presentation (widescreen).potx" id="{ABFD658B-2256-413B-9244-0F977A0B2D12}" vid="{E4CB021D-C859-4C82-BDBB-2F2FACCF0D80}"/>
    </a:ext>
  </a:extLst>
</a:theme>
</file>

<file path=ppt/theme/theme2.xml><?xml version="1.0" encoding="utf-8"?>
<a:theme xmlns:a="http://schemas.openxmlformats.org/drawingml/2006/main" name="Office Theme">
  <a:themeElements>
    <a:clrScheme name="HealthFitness">
      <a:dk1>
        <a:srgbClr val="595959"/>
      </a:dk1>
      <a:lt1>
        <a:sysClr val="window" lastClr="FFFFFF"/>
      </a:lt1>
      <a:dk2>
        <a:srgbClr val="000000"/>
      </a:dk2>
      <a:lt2>
        <a:srgbClr val="DDDDDD"/>
      </a:lt2>
      <a:accent1>
        <a:srgbClr val="87A91B"/>
      </a:accent1>
      <a:accent2>
        <a:srgbClr val="FBCE11"/>
      </a:accent2>
      <a:accent3>
        <a:srgbClr val="446ED8"/>
      </a:accent3>
      <a:accent4>
        <a:srgbClr val="9D22E2"/>
      </a:accent4>
      <a:accent5>
        <a:srgbClr val="FE9E00"/>
      </a:accent5>
      <a:accent6>
        <a:srgbClr val="DF5327"/>
      </a:accent6>
      <a:hlink>
        <a:srgbClr val="446ED8"/>
      </a:hlink>
      <a:folHlink>
        <a:srgbClr val="828282"/>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HealthFitness">
      <a:dk1>
        <a:srgbClr val="595959"/>
      </a:dk1>
      <a:lt1>
        <a:sysClr val="window" lastClr="FFFFFF"/>
      </a:lt1>
      <a:dk2>
        <a:srgbClr val="000000"/>
      </a:dk2>
      <a:lt2>
        <a:srgbClr val="DDDDDD"/>
      </a:lt2>
      <a:accent1>
        <a:srgbClr val="87A91B"/>
      </a:accent1>
      <a:accent2>
        <a:srgbClr val="FBCE11"/>
      </a:accent2>
      <a:accent3>
        <a:srgbClr val="446ED8"/>
      </a:accent3>
      <a:accent4>
        <a:srgbClr val="9D22E2"/>
      </a:accent4>
      <a:accent5>
        <a:srgbClr val="FE9E00"/>
      </a:accent5>
      <a:accent6>
        <a:srgbClr val="DF5327"/>
      </a:accent6>
      <a:hlink>
        <a:srgbClr val="446ED8"/>
      </a:hlink>
      <a:folHlink>
        <a:srgbClr val="828282"/>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Health and fitness presentation (widescreen)</Template>
  <TotalTime>43661</TotalTime>
  <Words>636</Words>
  <Application>Microsoft Office PowerPoint</Application>
  <PresentationFormat>Widescreen</PresentationFormat>
  <Paragraphs>33</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Roboto</vt:lpstr>
      <vt:lpstr>Arial</vt:lpstr>
      <vt:lpstr>Calibri</vt:lpstr>
      <vt:lpstr>Calibri Light</vt:lpstr>
      <vt:lpstr>Health Fitness 16x9</vt:lpstr>
      <vt:lpstr>Conversation class</vt:lpstr>
      <vt:lpstr>Education Infographic</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Dell Conversation Class</dc:title>
  <dc:creator>Chris</dc:creator>
  <cp:lastModifiedBy>柏曼深</cp:lastModifiedBy>
  <cp:revision>44</cp:revision>
  <cp:lastPrinted>2019-07-16T05:13:32Z</cp:lastPrinted>
  <dcterms:created xsi:type="dcterms:W3CDTF">2019-07-16T04:55:45Z</dcterms:created>
  <dcterms:modified xsi:type="dcterms:W3CDTF">2020-12-21T06:23:01Z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